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sldIdLst>
    <p:sldId id="266" r:id="rId5"/>
    <p:sldId id="309" r:id="rId6"/>
    <p:sldId id="310" r:id="rId7"/>
    <p:sldId id="311" r:id="rId8"/>
    <p:sldId id="312" r:id="rId9"/>
    <p:sldId id="313" r:id="rId10"/>
    <p:sldId id="314" r:id="rId11"/>
    <p:sldId id="315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orgia Pro Cond Light" panose="02040306050405020303" pitchFamily="18" charset="0"/>
      <p:regular r:id="rId17"/>
    </p:embeddedFont>
    <p:embeddedFont>
      <p:font typeface="Speak Pro" panose="020B0504020101020102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Machin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b="1" cap="none" dirty="0">
                <a:cs typeface="+mj-cs"/>
              </a:rPr>
              <a:t>Saman Rafiee</a:t>
            </a:r>
            <a:endParaRPr lang="fa-IR" b="1" cap="none" dirty="0">
              <a:cs typeface="+mj-cs"/>
            </a:endParaRPr>
          </a:p>
          <a:p>
            <a:r>
              <a:rPr lang="en-US" b="1" cap="none" dirty="0">
                <a:cs typeface="+mj-cs"/>
              </a:rPr>
              <a:t>January</a:t>
            </a:r>
            <a:r>
              <a:rPr lang="en-US" b="1" dirty="0">
                <a:cs typeface="+mj-cs"/>
              </a:rPr>
              <a:t> </a:t>
            </a:r>
            <a:r>
              <a:rPr lang="fa-IR" cap="none" dirty="0">
                <a:cs typeface="+mj-cs"/>
              </a:rPr>
              <a:t>2022</a:t>
            </a:r>
            <a:endParaRPr lang="en-US" cap="none" dirty="0"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8ECC-DE0E-4412-8852-819F10BAF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8099"/>
          </a:xfrm>
        </p:spPr>
        <p:txBody>
          <a:bodyPr/>
          <a:lstStyle/>
          <a:p>
            <a:pPr algn="r" rtl="1"/>
            <a:r>
              <a:rPr lang="fa-IR" dirty="0">
                <a:cs typeface="B Zar" panose="00000400000000000000" pitchFamily="2" charset="-78"/>
              </a:rPr>
              <a:t>سرفصل ها</a:t>
            </a:r>
            <a:endParaRPr lang="en-US" dirty="0">
              <a:cs typeface="B Zar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9C51C-FC37-40C9-BD05-0415A7F6804D}"/>
              </a:ext>
            </a:extLst>
          </p:cNvPr>
          <p:cNvSpPr txBox="1"/>
          <p:nvPr/>
        </p:nvSpPr>
        <p:spPr>
          <a:xfrm>
            <a:off x="1097281" y="2117124"/>
            <a:ext cx="10058400" cy="356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معرفی دوره و نصب ابزارها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مقدمه ای بر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Python</a:t>
            </a: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معرفی کتابخانه های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Numpy</a:t>
            </a: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،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Pandas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 و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Matplotlib</a:t>
            </a: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یادگیری ماشین و انواع آن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مراحل توسعه یک مدل یادگیری ماشین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معرفی ابزار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Scikit-Learn</a:t>
            </a: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الگوریتم های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Classification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 همراه با مثال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الگوریتم های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Clustering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 همراه با مثال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شبکه های عصبی مصنوعی</a:t>
            </a:r>
            <a:endParaRPr lang="en-US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208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D2D974-91FA-4BC1-B24D-903EFE563726}"/>
              </a:ext>
            </a:extLst>
          </p:cNvPr>
          <p:cNvSpPr txBox="1"/>
          <p:nvPr/>
        </p:nvSpPr>
        <p:spPr>
          <a:xfrm>
            <a:off x="1097280" y="2067697"/>
            <a:ext cx="10058400" cy="435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یادگیری عمیق و ابزار های آن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مثالی از یک شبکه عصبی عمیق ساده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AutoEncoder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 ها و مثال عملی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Convolutional Neural Network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Zar" panose="00000400000000000000" pitchFamily="2" charset="-78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RNN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 و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LSTM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شبکه های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GAN</a:t>
            </a: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 یادگیری تقویتی و انواع آن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پردازش متن و ابزار های آن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مسئله تشخیص اشیاء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0"/>
              <a:tabLst>
                <a:tab pos="457200" algn="l"/>
              </a:tabLst>
            </a:pP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مسئله تشخیص چهره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342900" indent="-342900">
              <a:buFont typeface="+mj-lt"/>
              <a:buAutoNum type="arabicPeriod" startAt="10"/>
            </a:pPr>
            <a:endParaRPr lang="en-US" dirty="0">
              <a:cs typeface="B Zar" panose="00000400000000000000" pitchFamily="2" charset="-7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7D7054-1788-4366-943A-044850DC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8099"/>
          </a:xfrm>
        </p:spPr>
        <p:txBody>
          <a:bodyPr/>
          <a:lstStyle/>
          <a:p>
            <a:pPr algn="r" rtl="1"/>
            <a:r>
              <a:rPr lang="fa-IR" dirty="0">
                <a:cs typeface="B Zar" panose="00000400000000000000" pitchFamily="2" charset="-78"/>
              </a:rPr>
              <a:t>سرفصل ها</a:t>
            </a:r>
            <a:endParaRPr lang="en-US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1389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7D7054-1788-4366-943A-044850DC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8099"/>
          </a:xfrm>
        </p:spPr>
        <p:txBody>
          <a:bodyPr/>
          <a:lstStyle/>
          <a:p>
            <a:pPr algn="r" rtl="1"/>
            <a:r>
              <a:rPr lang="en-US" dirty="0">
                <a:cs typeface="B Zar" panose="00000400000000000000" pitchFamily="2" charset="-78"/>
              </a:rPr>
              <a:t>Python Installation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2EB6E-6797-4CC4-8A62-923F888E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0" y="2062286"/>
            <a:ext cx="822960" cy="82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151A8-AC20-46E4-97BE-CBCEB4FD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247165"/>
            <a:ext cx="4732020" cy="3042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A72E1-6AF4-427C-B86F-233ED35E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945" y="2819342"/>
            <a:ext cx="3010055" cy="3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5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7D7054-1788-4366-943A-044850DC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8099"/>
          </a:xfrm>
        </p:spPr>
        <p:txBody>
          <a:bodyPr/>
          <a:lstStyle/>
          <a:p>
            <a:pPr algn="r" rtl="1"/>
            <a:r>
              <a:rPr lang="en-US" dirty="0">
                <a:cs typeface="B Zar" panose="00000400000000000000" pitchFamily="2" charset="-78"/>
              </a:rPr>
              <a:t>Python Installation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7BEF7-1999-48BB-8A2A-F6D81E89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46" y="2317302"/>
            <a:ext cx="5027130" cy="33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0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7D7054-1788-4366-943A-044850DC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8099"/>
          </a:xfrm>
        </p:spPr>
        <p:txBody>
          <a:bodyPr/>
          <a:lstStyle/>
          <a:p>
            <a:pPr algn="r" rtl="1"/>
            <a:r>
              <a:rPr lang="en-US" dirty="0">
                <a:cs typeface="B Zar" panose="00000400000000000000" pitchFamily="2" charset="-78"/>
              </a:rPr>
              <a:t>Python Installation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E2842-FD63-45E0-8C19-0BDB1B428581}"/>
              </a:ext>
            </a:extLst>
          </p:cNvPr>
          <p:cNvSpPr txBox="1"/>
          <p:nvPr/>
        </p:nvSpPr>
        <p:spPr>
          <a:xfrm>
            <a:off x="3534032" y="2051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https://docs.conda.io/en/latest/miniconda.html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332D0-538B-4610-B15D-D09B75A6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65" y="2743829"/>
            <a:ext cx="4354502" cy="33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7D7054-1788-4366-943A-044850DC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8099"/>
          </a:xfrm>
        </p:spPr>
        <p:txBody>
          <a:bodyPr/>
          <a:lstStyle/>
          <a:p>
            <a:pPr algn="r" rtl="1"/>
            <a:r>
              <a:rPr lang="en-US" dirty="0">
                <a:cs typeface="B Zar" panose="00000400000000000000" pitchFamily="2" charset="-78"/>
              </a:rPr>
              <a:t>Python Installation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453AE9B-AC3B-4C51-BE47-51A1AB8C6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43583"/>
              </p:ext>
            </p:extLst>
          </p:nvPr>
        </p:nvGraphicFramePr>
        <p:xfrm>
          <a:off x="1243914" y="2367419"/>
          <a:ext cx="983597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8832">
                  <a:extLst>
                    <a:ext uri="{9D8B030D-6E8A-4147-A177-3AD203B41FA5}">
                      <a16:colId xmlns:a16="http://schemas.microsoft.com/office/drawing/2014/main" val="1188511654"/>
                    </a:ext>
                  </a:extLst>
                </a:gridCol>
                <a:gridCol w="2718486">
                  <a:extLst>
                    <a:ext uri="{9D8B030D-6E8A-4147-A177-3AD203B41FA5}">
                      <a16:colId xmlns:a16="http://schemas.microsoft.com/office/drawing/2014/main" val="3316034172"/>
                    </a:ext>
                  </a:extLst>
                </a:gridCol>
                <a:gridCol w="3278659">
                  <a:extLst>
                    <a:ext uri="{9D8B030D-6E8A-4147-A177-3AD203B41FA5}">
                      <a16:colId xmlns:a16="http://schemas.microsoft.com/office/drawing/2014/main" val="979574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111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Conda</a:t>
                      </a:r>
                      <a:r>
                        <a:rPr lang="en-US" dirty="0"/>
                        <a:t> env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مشاهده لیست محیط های نصب شده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conda</a:t>
                      </a:r>
                      <a:r>
                        <a:rPr lang="en-US" dirty="0"/>
                        <a:t> create -n </a:t>
                      </a:r>
                      <a:r>
                        <a:rPr lang="en-US" dirty="0" err="1"/>
                        <a:t>myenv</a:t>
                      </a:r>
                      <a:r>
                        <a:rPr lang="en-US" dirty="0"/>
                        <a:t> python=3.8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ایجاد یک میحط جدید با پایتون 3.8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67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Conda</a:t>
                      </a:r>
                      <a:r>
                        <a:rPr lang="en-US" dirty="0"/>
                        <a:t> activate </a:t>
                      </a:r>
                      <a:r>
                        <a:rPr lang="en-US" dirty="0" err="1"/>
                        <a:t>myenv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فعال کردن محیط </a:t>
                      </a:r>
                      <a:r>
                        <a:rPr lang="en-US" dirty="0" err="1"/>
                        <a:t>myenv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7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Conda</a:t>
                      </a:r>
                      <a:r>
                        <a:rPr lang="en-US" dirty="0"/>
                        <a:t>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pip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مشاهده لیست پکیج های نصب شده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29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conda</a:t>
                      </a:r>
                      <a:r>
                        <a:rPr lang="en-US" dirty="0"/>
                        <a:t> install -c </a:t>
                      </a:r>
                      <a:r>
                        <a:rPr lang="en-US" dirty="0" err="1"/>
                        <a:t>conda</a:t>
                      </a:r>
                      <a:r>
                        <a:rPr lang="en-US" dirty="0"/>
                        <a:t>-forge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pip install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نصب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7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اجرای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14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58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7D7054-1788-4366-943A-044850DC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08099"/>
          </a:xfrm>
        </p:spPr>
        <p:txBody>
          <a:bodyPr/>
          <a:lstStyle/>
          <a:p>
            <a:pPr algn="r" rtl="1"/>
            <a:r>
              <a:rPr lang="en-US" dirty="0">
                <a:cs typeface="B Zar" panose="00000400000000000000" pitchFamily="2" charset="-78"/>
              </a:rPr>
              <a:t>Python Installation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D56D52C-C701-4983-BD55-053ABF81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692406"/>
              </p:ext>
            </p:extLst>
          </p:nvPr>
        </p:nvGraphicFramePr>
        <p:xfrm>
          <a:off x="3720757" y="2501900"/>
          <a:ext cx="4978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400">
                  <a:extLst>
                    <a:ext uri="{9D8B030D-6E8A-4147-A177-3AD203B41FA5}">
                      <a16:colId xmlns:a16="http://schemas.microsoft.com/office/drawing/2014/main" val="352629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install </a:t>
                      </a:r>
                      <a:r>
                        <a:rPr lang="en-US" dirty="0" err="1"/>
                        <a:t>numpy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26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install pandas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79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install </a:t>
                      </a:r>
                      <a:r>
                        <a:rPr lang="en-US" dirty="0" err="1"/>
                        <a:t>opencv</a:t>
                      </a:r>
                      <a:r>
                        <a:rPr lang="en-US" dirty="0"/>
                        <a:t>-python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6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install matplotlib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922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pip install scikit-learn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5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2242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{8A2C334D-6404-45BB-9F85-6860B9219B4C}tf11437505_win32</Template>
  <TotalTime>108</TotalTime>
  <Words>205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Times New Roman</vt:lpstr>
      <vt:lpstr>Arial</vt:lpstr>
      <vt:lpstr>Speak Pro</vt:lpstr>
      <vt:lpstr>Calibri</vt:lpstr>
      <vt:lpstr>Georgia Pro Cond Light</vt:lpstr>
      <vt:lpstr>RetrospectVTI</vt:lpstr>
      <vt:lpstr>Machin Learning</vt:lpstr>
      <vt:lpstr>سرفصل ها</vt:lpstr>
      <vt:lpstr>سرفصل ها</vt:lpstr>
      <vt:lpstr>Python Installation</vt:lpstr>
      <vt:lpstr>Python Installation</vt:lpstr>
      <vt:lpstr>Python Installation</vt:lpstr>
      <vt:lpstr>Python Installation</vt:lpstr>
      <vt:lpstr>Python Installation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 Learning</dc:title>
  <dc:creator>saman rafiee</dc:creator>
  <cp:lastModifiedBy>saman rafiee</cp:lastModifiedBy>
  <cp:revision>4</cp:revision>
  <dcterms:created xsi:type="dcterms:W3CDTF">2021-12-30T04:19:57Z</dcterms:created>
  <dcterms:modified xsi:type="dcterms:W3CDTF">2021-12-31T06:50:20Z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